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65" r:id="rId2"/>
    <p:sldId id="267" r:id="rId3"/>
    <p:sldId id="268" r:id="rId4"/>
    <p:sldId id="269" r:id="rId5"/>
    <p:sldId id="270" r:id="rId6"/>
    <p:sldId id="271" r:id="rId7"/>
    <p:sldId id="272" r:id="rId8"/>
    <p:sldId id="273" r:id="rId9"/>
  </p:sldIdLst>
  <p:sldSz cx="12192000" cy="6858000"/>
  <p:notesSz cx="6858000" cy="9144000"/>
  <p:photoAlbum/>
  <p:custDataLst>
    <p:tags r:id="rId10"/>
  </p:custDataLst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70" d="100"/>
          <a:sy n="70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01310085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112529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16675341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04261590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5912793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4987567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86372053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18335989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0036953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8249425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99971105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13727554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5585869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18721914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88231226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30238095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E78C4-32B4-4310-947F-07773B49677B}" type="datetimeFigureOut">
              <a:rPr lang="ar-EG" smtClean="0"/>
              <a:t>26/05/1442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ECDB744-6C7F-493E-9A8E-6990A9DD28E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27930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1823"/>
            <a:ext cx="12192000" cy="69098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28799" y="3403088"/>
            <a:ext cx="10235822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400" dirty="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dvertisingBold" pitchFamily="2" charset="-78"/>
              </a:rPr>
              <a:t>مادة تاريخ الكتب والمكتبات</a:t>
            </a:r>
          </a:p>
          <a:p>
            <a:r>
              <a:rPr lang="ar-EG" sz="4400" dirty="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المحاضرة الخامسة</a:t>
            </a:r>
          </a:p>
          <a:p>
            <a:r>
              <a:rPr lang="ar-EG" sz="4400" dirty="0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الفرقة الاولي </a:t>
            </a:r>
            <a:r>
              <a:rPr lang="ar-EG" sz="4400" dirty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– قسم المكتبات والمعلومات</a:t>
            </a:r>
          </a:p>
          <a:p>
            <a:pPr algn="ctr"/>
            <a:r>
              <a:rPr lang="ar-EG" sz="4800" dirty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د.ايمان احمد طه</a:t>
            </a:r>
          </a:p>
        </p:txBody>
      </p:sp>
    </p:spTree>
    <p:extLst>
      <p:ext uri="{BB962C8B-B14F-4D97-AF65-F5344CB8AC3E}">
        <p14:creationId xmlns:p14="http://schemas.microsoft.com/office/powerpoint/2010/main" val="42601316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5-page-001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270870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5-page-002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397525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5-page-003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51135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5-page-004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424800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5-page-005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352228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5-page-006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767621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محاضرة 5-page-007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463" y="0"/>
            <a:ext cx="529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205985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</p:tagLst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Arial"/>
        <a:cs typeface="Arial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Arial"/>
        <a:cs typeface="Arial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65</TotalTime>
  <Words>15</Words>
  <Application>Microsoft Office PowerPoint</Application>
  <PresentationFormat>Widescreen</PresentationFormat>
  <Paragraphs>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AdvertisingBold</vt:lpstr>
      <vt:lpstr>ae_AlMateen</vt:lpstr>
      <vt:lpstr>Arial</vt:lpstr>
      <vt:lpstr>Tahoma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malekmohamed2016@hotmail.com</dc:creator>
  <cp:lastModifiedBy>Windows User</cp:lastModifiedBy>
  <cp:revision>12</cp:revision>
  <dcterms:created xsi:type="dcterms:W3CDTF">2020-03-21T21:31:37Z</dcterms:created>
  <dcterms:modified xsi:type="dcterms:W3CDTF">2021-01-08T22:04:14Z</dcterms:modified>
</cp:coreProperties>
</file>